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3" r:id="rId5"/>
    <p:sldId id="262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3F15"/>
    <a:srgbClr val="1C3052"/>
    <a:srgbClr val="F6EADD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 varScale="1">
        <p:scale>
          <a:sx n="91" d="100"/>
          <a:sy n="91" d="100"/>
        </p:scale>
        <p:origin x="7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DB5F5C9-3E2B-5045-8026-654D5DC62B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F6D9FDD-1324-054A-A9B2-09DD132FB9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8F99481-A3B0-A045-81EB-743983734D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0500" y="2273300"/>
            <a:ext cx="11811000" cy="23114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4750B408-918B-6A46-A4F8-5329C9F27E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B809346-AFE6-894C-B708-8F09C9B810B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81100" y="1828800"/>
            <a:ext cx="98298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E6F1D36-7DB1-5042-88DC-660EE47A48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5C24CDA-90C0-E74C-A9B2-BE43942A0EE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8450" y="6534150"/>
            <a:ext cx="11595100" cy="254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A1CC9B9-0E90-6B49-B808-2F23AC4E498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150" y="0"/>
            <a:ext cx="118237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0FB2F231-ED7F-8F46-8730-252382298E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9D3CD1E-ADBE-914F-91CB-443E5AF432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1C405CC-F7D7-B346-AB49-CD793EE87F9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604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2435CFF-2F4D-7D47-BD08-D7CED06C4C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13BC4AC-B3ED-1242-9109-9BE843E58E1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77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6ABC00E-3F00-B442-AA15-C30AE56730E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8450" y="6534150"/>
            <a:ext cx="11595100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A214FD0-DBDB-F544-955D-74BD9183F2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D031AFB-AFC4-D64D-B03D-FAF53F988E4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F419D01-9273-D841-ACE3-CF19DF9BC9A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66278" y="2743200"/>
            <a:ext cx="4059444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20-11-24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3" r:id="rId4"/>
    <p:sldLayoutId id="2147483660" r:id="rId5"/>
    <p:sldLayoutId id="2147483650" r:id="rId6"/>
    <p:sldLayoutId id="2147483652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4196862" y="2491308"/>
            <a:ext cx="3798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322102" y="3971280"/>
            <a:ext cx="15477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MAULE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BC0AD8-5F22-084E-9A59-BCDB5CE73E46}"/>
              </a:ext>
            </a:extLst>
          </p:cNvPr>
          <p:cNvSpPr txBox="1"/>
          <p:nvPr/>
        </p:nvSpPr>
        <p:spPr>
          <a:xfrm>
            <a:off x="12421772" y="44875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FDAAB61-BA3E-904D-ADB2-BAF4878495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4866" y="3745647"/>
            <a:ext cx="1022268" cy="14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4BDFD9E-56DC-9E43-AAFA-F1B41EC75D3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263F1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290F64-4C8F-A04B-8F2D-1A390EDB857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263F1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0C177C1-6EDD-0047-8DB1-6ED0D635FF1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6FE3FBD-53A8-274B-A18A-EAEF711072D2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25232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DF16C89-3548-C644-ACCB-874A3EB411CD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263F1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49D2C3C-757E-6C41-A3A7-3EBB6C57C8FE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263F1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57652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16</Words>
  <Application>Microsoft Macintosh PowerPoint</Application>
  <PresentationFormat>Panorámica</PresentationFormat>
  <Paragraphs>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24</cp:revision>
  <dcterms:created xsi:type="dcterms:W3CDTF">2024-11-19T15:44:34Z</dcterms:created>
  <dcterms:modified xsi:type="dcterms:W3CDTF">2024-11-20T18:58:50Z</dcterms:modified>
</cp:coreProperties>
</file>